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20A0F-742F-4BF3-84F5-380D45BCA190}" v="1" dt="2021-01-09T20:09:41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I AIKATERINI LELIGKOU" userId="017eb919c557978d" providerId="LiveId" clId="{66820A0F-742F-4BF3-84F5-380D45BCA190}"/>
    <pc:docChg chg="modSld">
      <pc:chgData name="ELENI AIKATERINI LELIGKOU" userId="017eb919c557978d" providerId="LiveId" clId="{66820A0F-742F-4BF3-84F5-380D45BCA190}" dt="2021-01-09T20:09:41.982" v="29"/>
      <pc:docMkLst>
        <pc:docMk/>
      </pc:docMkLst>
      <pc:sldChg chg="modSp mod">
        <pc:chgData name="ELENI AIKATERINI LELIGKOU" userId="017eb919c557978d" providerId="LiveId" clId="{66820A0F-742F-4BF3-84F5-380D45BCA190}" dt="2021-01-09T20:09:41.982" v="29"/>
        <pc:sldMkLst>
          <pc:docMk/>
          <pc:sldMk cId="2612052092" sldId="257"/>
        </pc:sldMkLst>
        <pc:graphicFrameChg chg="mod modGraphic">
          <ac:chgData name="ELENI AIKATERINI LELIGKOU" userId="017eb919c557978d" providerId="LiveId" clId="{66820A0F-742F-4BF3-84F5-380D45BCA190}" dt="2021-01-09T20:09:41.982" v="29"/>
          <ac:graphicFrameMkLst>
            <pc:docMk/>
            <pc:sldMk cId="2612052092" sldId="257"/>
            <ac:graphicFrameMk id="4" creationId="{496322F2-DD45-43A5-A6EB-509ED77DD567}"/>
          </ac:graphicFrameMkLst>
        </pc:graphicFrameChg>
        <pc:picChg chg="mod">
          <ac:chgData name="ELENI AIKATERINI LELIGKOU" userId="017eb919c557978d" providerId="LiveId" clId="{66820A0F-742F-4BF3-84F5-380D45BCA190}" dt="2021-01-09T20:07:54.130" v="0" actId="1076"/>
          <ac:picMkLst>
            <pc:docMk/>
            <pc:sldMk cId="2612052092" sldId="257"/>
            <ac:picMk id="3" creationId="{AAE1D4E8-341D-4BDA-ACE4-21E87D9E4410}"/>
          </ac:picMkLst>
        </pc:picChg>
      </pc:sldChg>
    </pc:docChg>
  </pc:docChgLst>
  <pc:docChgLst>
    <pc:chgData name="ELENI AIKATERINI LELIGKOU" userId="017eb919c557978d" providerId="LiveId" clId="{78476417-91DD-4E6F-9B93-2FAA117BBDDA}"/>
    <pc:docChg chg="custSel modSld">
      <pc:chgData name="ELENI AIKATERINI LELIGKOU" userId="017eb919c557978d" providerId="LiveId" clId="{78476417-91DD-4E6F-9B93-2FAA117BBDDA}" dt="2020-12-23T07:20:52.945" v="914" actId="14734"/>
      <pc:docMkLst>
        <pc:docMk/>
      </pc:docMkLst>
      <pc:sldChg chg="addSp modSp mod">
        <pc:chgData name="ELENI AIKATERINI LELIGKOU" userId="017eb919c557978d" providerId="LiveId" clId="{78476417-91DD-4E6F-9B93-2FAA117BBDDA}" dt="2020-12-23T07:20:52.945" v="914" actId="14734"/>
        <pc:sldMkLst>
          <pc:docMk/>
          <pc:sldMk cId="2612052092" sldId="257"/>
        </pc:sldMkLst>
        <pc:graphicFrameChg chg="mod modGraphic">
          <ac:chgData name="ELENI AIKATERINI LELIGKOU" userId="017eb919c557978d" providerId="LiveId" clId="{78476417-91DD-4E6F-9B93-2FAA117BBDDA}" dt="2020-12-23T07:20:52.945" v="914" actId="14734"/>
          <ac:graphicFrameMkLst>
            <pc:docMk/>
            <pc:sldMk cId="2612052092" sldId="257"/>
            <ac:graphicFrameMk id="4" creationId="{496322F2-DD45-43A5-A6EB-509ED77DD567}"/>
          </ac:graphicFrameMkLst>
        </pc:graphicFrameChg>
        <pc:picChg chg="add mod">
          <ac:chgData name="ELENI AIKATERINI LELIGKOU" userId="017eb919c557978d" providerId="LiveId" clId="{78476417-91DD-4E6F-9B93-2FAA117BBDDA}" dt="2020-12-23T07:19:11.916" v="895" actId="1076"/>
          <ac:picMkLst>
            <pc:docMk/>
            <pc:sldMk cId="2612052092" sldId="257"/>
            <ac:picMk id="3" creationId="{AAE1D4E8-341D-4BDA-ACE4-21E87D9E44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B59A-09FE-49C4-9045-34DFE769B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678D7-3FE5-414D-BCBA-98728E654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13A7-568D-47F1-AA00-441240906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E7F8A-BF46-48C3-8B99-A99DB712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4A66E-6F13-40AA-B6B8-1C830F5F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97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770E3-4EDD-4334-B008-0D112F78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7EAF-401B-47A9-A854-546CCB7B6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94D53-03A4-4A92-BBE4-61EC5FF3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7C498-170D-4084-8840-644BC3B3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D7CC3-A27A-4AF2-AE0A-F061E5BB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34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124E69-CEF7-4D36-80B4-A689B5EBC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C0E59-78CC-43F0-8DF7-85C13DB91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D70A3-E0FB-4C12-A45F-A8417298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B3065-28D3-4990-A4DF-7C2A3F85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53D69-E9A3-41BD-BAA7-44AB54E7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21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0A7A-F9B8-4D27-BB91-810C3CCFB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A57F5-9E84-4E1B-A78D-4E82B88BF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41067-A76D-4517-A631-E6329674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7ED99-937C-4B53-A184-1FF91ACF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56C08-19C3-49BB-BC9C-62434B13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601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E871-D3CC-427B-875F-A7CC5C2A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27DC2-B9CE-484C-980E-268C2F53F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D7A29-788C-45C2-89C6-554492D5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4C9BB-11BD-44D0-8EF9-36A5CC43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FF00C-D2BF-4175-9102-C9BCF9A9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90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D4260-6421-44C2-BD68-843C4A33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50F6-9586-4BFA-B418-1DFE7D476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75B24-70F8-439E-9E32-8D10ECB20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0FC64-825A-4191-92E6-8FD0E02D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648A3-BC98-44D7-9559-43EBD4D0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AA4DC-5415-4E16-A583-61CB0D5E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431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8A5D-8C76-42BD-ACD6-E077C024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5A786-6436-44F5-B37F-A35E77636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FE49F-744B-476B-ACEC-D94062602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69569-5BFF-45F9-80B3-256A2E5C7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581B4-8E1B-4BEF-A5C3-D869E9BC5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82F58-7B4A-4FCB-8CE0-016E3C2F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98E9F-394C-4A5B-B338-E46C3B56C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A3AD-239D-4538-8D76-870CDCF8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811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66ED-A551-4F11-93D6-A1F56639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618B7-7FC7-42F7-BAC3-3FEEE5F7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EA7F2-9602-4C59-AE07-BC9EBEEA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BE0FA-B970-4BC6-8E97-E846669F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89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37A6A-830E-494E-A296-D28BA007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6C1B73-2A74-44CA-A778-8BC06079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32DD8-AB66-49F1-AD17-99615920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03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21F51-F6CE-4902-8309-C4B470348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56EF1-1411-40E7-8A4E-CF3162CD1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6E9D8-4676-4FAE-97B4-FBBFB8DBA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8F657-1CC8-4F4D-9CD4-991C3F74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2DA81-536D-4AB4-8B72-D56AE840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41CE4-8D29-4E11-A257-0EB55BF6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561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7725-AB11-4D13-B974-635C5465E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344E5-FC5A-4D4A-9E33-38FAA1FD8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7F512-AAFD-4A7D-9D05-DC3F53FFF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C7A08-20FF-4ED2-96BF-11F1D1E0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AB148-C025-4F40-8650-C339CF44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3108B-1EE1-4574-B614-7DD1B269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146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C9368-BDF8-4FCE-938E-716A018AC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5FF-3481-485C-96C4-827CDEA7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1A6CC-5154-44D8-A967-CC362D8B9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3351-D81A-4E20-99CF-B694F829A0EF}" type="datetimeFigureOut">
              <a:rPr lang="el-GR" smtClean="0"/>
              <a:t>15/7/2021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B74BF-F42D-45B6-9869-E6B62290A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D5596-3788-4306-9CA8-166703FF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3DDB-0DAA-4ABC-A73A-7F5E0AAD64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44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rososx@uniwa.g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6322F2-DD45-43A5-A6EB-509ED77DD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33560"/>
              </p:ext>
            </p:extLst>
          </p:nvPr>
        </p:nvGraphicFramePr>
        <p:xfrm>
          <a:off x="271096" y="192127"/>
          <a:ext cx="11649808" cy="682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054">
                  <a:extLst>
                    <a:ext uri="{9D8B030D-6E8A-4147-A177-3AD203B41FA5}">
                      <a16:colId xmlns:a16="http://schemas.microsoft.com/office/drawing/2014/main" val="268955200"/>
                    </a:ext>
                  </a:extLst>
                </a:gridCol>
                <a:gridCol w="9196754">
                  <a:extLst>
                    <a:ext uri="{9D8B030D-6E8A-4147-A177-3AD203B41FA5}">
                      <a16:colId xmlns:a16="http://schemas.microsoft.com/office/drawing/2014/main" val="1705360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Πεδίο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Συμπληρώστε (στα αγγλικά)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56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Last name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Christos Drosos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847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Affiliation (Professor /Associate  Professor) and Department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Laboratory Teaching Personnel of </a:t>
                      </a:r>
                      <a:r>
                        <a:rPr lang="en-US" dirty="0"/>
                        <a:t>Industrial Design and Production Engineering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8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Facebook page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6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Google Scholar page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https://scholar.google.com/citations?user=nDEe-K8AAAAJ&amp;hl=en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287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Twitter page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https://twitter.com/drososx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40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Linked in page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https://www.linkedin.com/in/christos-drosos-b1152913/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9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drososx@uniwa.gr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9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telephone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+306940986503, +302105381347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86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Office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ZA003,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ANCIENT OLIVE GROVE Campus, 250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Thivon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P.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Ralli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str,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Egaleo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Postal code 12241, Athens</a:t>
                      </a:r>
                      <a:endParaRPr lang="el-G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4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Web page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http://users.uniwa.gr/drososx/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386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About me (one short paragraph)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BSc on Automation and Control System Engineering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MSc on Informatics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Informatics at University of Piraeus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PostDoc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Informatics at University of Thessaly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13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45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Photo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314037"/>
                  </a:ext>
                </a:extLst>
              </a:tr>
            </a:tbl>
          </a:graphicData>
        </a:graphic>
      </p:graphicFrame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47" y="6141315"/>
            <a:ext cx="955171" cy="87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5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94</Words>
  <Application>Microsoft Office PowerPoint</Application>
  <PresentationFormat>Ευρεία οθόνη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Patrikakis Charalampos</dc:creator>
  <cp:lastModifiedBy>Christos Drosos</cp:lastModifiedBy>
  <cp:revision>7</cp:revision>
  <dcterms:created xsi:type="dcterms:W3CDTF">2020-12-23T00:16:10Z</dcterms:created>
  <dcterms:modified xsi:type="dcterms:W3CDTF">2021-07-15T09:16:20Z</dcterms:modified>
</cp:coreProperties>
</file>